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080625" cy="56705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0920" cy="438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 algn="ctr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 algn="ctr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 algn="ctr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4960" cy="56689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4960" cy="56689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4960" cy="56689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4960" cy="56689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4960" cy="56689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4960" cy="56689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4960" cy="56689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4960" cy="56689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LibreOffice/6.4.4.2$Windows_X86_64 LibreOffice_project/3d775be2011f3886db32dfd395a6a6d1ca2630ff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2020-10-09T11:49:07Z</dcterms:created>
  <dc:creator/>
  <dc:description/>
  <dc:language>en-US</dc:language>
  <cp:lastModifiedBy/>
  <dcterms:modified xsi:type="dcterms:W3CDTF">2020-10-09T14:54:30Z</dcterms:modified>
  <cp:revision>3</cp:revision>
  <dc:subject/>
  <dc:title/>
</cp:coreProperties>
</file>